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797675" cy="9926638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0" d="100"/>
          <a:sy n="110" d="100"/>
        </p:scale>
        <p:origin x="-174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sk-SK" smtClean="0"/>
              <a:t>Upravte štýl predlohy podnadpisov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0849003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2290088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4178317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9201883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1166733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obsah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0422931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5" name="Zástupný symbol tex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6" name="Zástupný symbol obsah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7" name="Zástupný symbol dátum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8" name="Zástupný symbol päty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Zástupný symbol čísla snímky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7852667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dátum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1113077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dátum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3" name="Zástupný symbol päty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3758177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66448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obrázka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sk-SK" smtClean="0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587739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nadpis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k-SK" smtClean="0"/>
              <a:t>Upravte štýly predlohy textu</a:t>
            </a:r>
            <a:endParaRPr lang="sk-SK"/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k-SK" smtClean="0"/>
              <a:t>Upravte štýl predlohy textu.</a:t>
            </a:r>
          </a:p>
          <a:p>
            <a:pPr lvl="1"/>
            <a:r>
              <a:rPr lang="sk-SK" smtClean="0"/>
              <a:t>Druhá úroveň</a:t>
            </a:r>
          </a:p>
          <a:p>
            <a:pPr lvl="2"/>
            <a:r>
              <a:rPr lang="sk-SK" smtClean="0"/>
              <a:t>Tretia úroveň</a:t>
            </a:r>
          </a:p>
          <a:p>
            <a:pPr lvl="3"/>
            <a:r>
              <a:rPr lang="sk-SK" smtClean="0"/>
              <a:t>Štvrtá úroveň</a:t>
            </a:r>
          </a:p>
          <a:p>
            <a:pPr lvl="4"/>
            <a:r>
              <a:rPr lang="sk-SK" smtClean="0"/>
              <a:t>Piata úroveň</a:t>
            </a:r>
            <a:endParaRPr lang="sk-SK"/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BCABD3-EF0A-48B3-B742-8641228B8E68}" type="datetimeFigureOut">
              <a:rPr lang="sk-SK" smtClean="0"/>
              <a:t>9.8.2018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C4B3B1-4F4F-4CE1-983C-B81FA12003C4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0488716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250" t="9074" r="8958" b="16111"/>
          <a:stretch/>
        </p:blipFill>
        <p:spPr bwMode="auto">
          <a:xfrm>
            <a:off x="0" y="404664"/>
            <a:ext cx="9144000" cy="55136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BlokTextu 3"/>
          <p:cNvSpPr txBox="1"/>
          <p:nvPr/>
        </p:nvSpPr>
        <p:spPr>
          <a:xfrm>
            <a:off x="7524328" y="5805264"/>
            <a:ext cx="120597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k-SK" sz="1200" b="1" dirty="0" smtClean="0"/>
              <a:t>Príloha č. 4</a:t>
            </a:r>
          </a:p>
          <a:p>
            <a:r>
              <a:rPr lang="sk-SK" sz="1200" b="1" dirty="0" err="1" smtClean="0"/>
              <a:t>Schématický</a:t>
            </a:r>
            <a:r>
              <a:rPr lang="sk-SK" sz="1200" b="1" dirty="0" smtClean="0"/>
              <a:t> rez</a:t>
            </a:r>
            <a:endParaRPr lang="sk-SK" sz="1200" b="1" dirty="0"/>
          </a:p>
        </p:txBody>
      </p:sp>
    </p:spTree>
    <p:extLst>
      <p:ext uri="{BB962C8B-B14F-4D97-AF65-F5344CB8AC3E}">
        <p14:creationId xmlns:p14="http://schemas.microsoft.com/office/powerpoint/2010/main" val="1467553478"/>
      </p:ext>
    </p:extLst>
  </p:cSld>
  <p:clrMapOvr>
    <a:masterClrMapping/>
  </p:clrMapOvr>
</p:sld>
</file>

<file path=ppt/theme/theme1.xml><?xml version="1.0" encoding="utf-8"?>
<a:theme xmlns:a="http://schemas.openxmlformats.org/drawingml/2006/main" name="Motív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6</Words>
  <Application>Microsoft Office PowerPoint</Application>
  <PresentationFormat>Prezentácia na obrazovke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Motív</vt:lpstr>
      </vt:variant>
      <vt:variant>
        <vt:i4>1</vt:i4>
      </vt:variant>
      <vt:variant>
        <vt:lpstr>Nadpisy snímok</vt:lpstr>
      </vt:variant>
      <vt:variant>
        <vt:i4>1</vt:i4>
      </vt:variant>
    </vt:vector>
  </HeadingPairs>
  <TitlesOfParts>
    <vt:vector size="2" baseType="lpstr">
      <vt:lpstr>Motív Office</vt:lpstr>
      <vt:lpstr>Prezentácia programu PowerPoint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Prezentácia programu PowerPoint</dc:title>
  <dc:creator>peterh</dc:creator>
  <cp:lastModifiedBy>peterh</cp:lastModifiedBy>
  <cp:revision>1</cp:revision>
  <cp:lastPrinted>2018-08-09T07:21:25Z</cp:lastPrinted>
  <dcterms:created xsi:type="dcterms:W3CDTF">2018-08-09T07:16:02Z</dcterms:created>
  <dcterms:modified xsi:type="dcterms:W3CDTF">2018-08-09T07:37:48Z</dcterms:modified>
</cp:coreProperties>
</file>

<file path=docProps/thumbnail.jpeg>
</file>